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83" r:id="rId3"/>
    <p:sldId id="279" r:id="rId4"/>
    <p:sldId id="277" r:id="rId5"/>
    <p:sldId id="284" r:id="rId6"/>
    <p:sldId id="285" r:id="rId7"/>
    <p:sldId id="286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e Reakes (Cancer Institute NSW)" initials="KR(IN" lastIdx="1" clrIdx="0">
    <p:extLst>
      <p:ext uri="{19B8F6BF-5375-455C-9EA6-DF929625EA0E}">
        <p15:presenceInfo xmlns:p15="http://schemas.microsoft.com/office/powerpoint/2012/main" userId="S::Kate.Reakes@health.nsw.gov.au::40ecd91a-b6df-4129-99ac-9628bb6af8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581"/>
    <a:srgbClr val="005AAD"/>
    <a:srgbClr val="080808"/>
    <a:srgbClr val="54267E"/>
    <a:srgbClr val="FFFFFF"/>
    <a:srgbClr val="1FA74A"/>
    <a:srgbClr val="DC04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1" autoAdjust="0"/>
    <p:restoredTop sz="94660"/>
  </p:normalViewPr>
  <p:slideViewPr>
    <p:cSldViewPr snapToGrid="0">
      <p:cViewPr>
        <p:scale>
          <a:sx n="90" d="100"/>
          <a:sy n="90" d="100"/>
        </p:scale>
        <p:origin x="420" y="5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6DA61-2818-48D1-90A0-4AD81BFD0F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54267E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03CFF4-684F-4445-B3D6-F6B9F1177E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54267E"/>
                </a:solidFill>
                <a:latin typeface="FS Lola Bold" panose="020B06000503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 dirty="0"/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C01FEDBA-5A30-4DC9-812F-D6DCCA18AE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98877"/>
            <a:ext cx="2916734" cy="560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497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006AC-31E6-4FF5-BE25-A767EE146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DF3248-2F5B-413C-ACA0-CAF142FC40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97BD75-1A11-4810-9D7D-185FB70D03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372005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2B644A-CFCF-4E42-A89B-1E8C904FE9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60435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5D9FA-FB72-407A-A65E-1331009526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60435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86846B-710D-45F9-A01F-D348EB212F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975125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74470-CEAC-414E-B375-EE12134C1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4267E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553A3-D340-4278-88CE-3E6083331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54267E"/>
                </a:solidFill>
                <a:latin typeface="FS Lola Bold" panose="020B0600050302020204" pitchFamily="34" charset="0"/>
              </a:defRPr>
            </a:lvl1pPr>
            <a:lvl2pPr>
              <a:defRPr>
                <a:solidFill>
                  <a:srgbClr val="54267E"/>
                </a:solidFill>
                <a:latin typeface="FS Lola Bold" panose="020B0600050302020204" pitchFamily="34" charset="0"/>
              </a:defRPr>
            </a:lvl2pPr>
            <a:lvl3pPr>
              <a:defRPr>
                <a:solidFill>
                  <a:srgbClr val="54267E"/>
                </a:solidFill>
              </a:defRPr>
            </a:lvl3pPr>
            <a:lvl4pPr>
              <a:defRPr>
                <a:solidFill>
                  <a:srgbClr val="54267E"/>
                </a:solidFill>
              </a:defRPr>
            </a:lvl4pPr>
            <a:lvl5pPr>
              <a:defRPr>
                <a:solidFill>
                  <a:srgbClr val="54267E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90FD0643-D7E4-48AC-913E-6602817A0E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</p:spPr>
        <p:txBody>
          <a:bodyPr/>
          <a:lstStyle/>
          <a:p>
            <a:r>
              <a:rPr lang="en-AU"/>
              <a:t>Cancer Institute NSW</a:t>
            </a:r>
          </a:p>
          <a:p>
            <a:r>
              <a:rPr lang="en-AU" sz="1400"/>
              <a:t>www.cancer.org.au/onlineresources</a:t>
            </a: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3551149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160AE-882C-4049-A236-6E33B8A98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FF312D-644D-4D95-9860-83EEB2211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36276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D1A12C-963A-4815-A1AA-69745E582E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3765658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DFE62-1AF4-4FEB-ACC6-6711FD3F8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973F1-9815-471E-8F09-902CAA7175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438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3D9E66-5185-4D6F-8961-8D24ED0CE1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438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0BAEC2B7-6061-4CD2-A70F-128BE5E7BA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578719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4C8FC-5517-4164-815E-FDC1F5DEE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60FD65-D671-44E6-80B7-979DD057B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D765C8-2D86-4E95-B6F3-AFFB1B3AD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557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105401-5454-4FB8-920E-9AF1EB6D83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361567-EF1A-4ED6-8AAA-D28653A022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557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4DD46E-1D4C-46C8-83FA-1CFB852224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209708"/>
            <a:ext cx="4147868" cy="622414"/>
          </a:xfr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107332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CD4FB-78D9-4827-8929-50F48501C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03676EF1-44EE-45F0-8B68-B950940DD5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198699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841EC016-7773-4E99-8F7A-335ED66758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172232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0FDD7-8068-49B9-866A-FD87BDDDC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268A8-7583-4354-94FF-822E97833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9910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8372A9-C88E-4004-B381-127315F050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390345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333894E-6D05-418D-BB92-0D07733E67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3739356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7CDD8-5933-4EA9-94E7-96C977072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E6E131-EC1E-496B-BD9C-1371FE44A6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991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F06484-35B7-44DE-B47F-1AF367359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390345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EF60A3AC-E85D-4379-B640-632A3D6458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3521011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E115FC-5916-4B8F-8375-3581829F8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ADCD46-E222-4738-BCEF-E69AF0EF70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6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pic>
        <p:nvPicPr>
          <p:cNvPr id="9" name="Picture 8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4AA7EFCB-3618-41AC-9ADB-9D21CE217F2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" y="5755396"/>
            <a:ext cx="934705" cy="950204"/>
          </a:xfrm>
          <a:prstGeom prst="rect">
            <a:avLst/>
          </a:prstGeom>
        </p:spPr>
      </p:pic>
      <p:pic>
        <p:nvPicPr>
          <p:cNvPr id="10" name="Picture 9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56BDE7F5-B906-4864-B4D1-A9886C19509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689" y="5781274"/>
            <a:ext cx="1614535" cy="950204"/>
          </a:xfrm>
          <a:prstGeom prst="rect">
            <a:avLst/>
          </a:prstGeom>
        </p:spPr>
      </p:pic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45EE468-625F-4500-9C44-F6416A34AD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54267E"/>
                </a:solidFill>
                <a:latin typeface="FS Lola Bold" panose="020B0600050302020204" pitchFamily="34" charset="0"/>
              </a:defRPr>
            </a:lvl1pPr>
          </a:lstStyle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3211160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54267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54267E"/>
          </a:solidFill>
          <a:latin typeface="FS Lola Bold" panose="020B06000503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54267E"/>
          </a:solidFill>
          <a:latin typeface="FS Lola Bold" panose="020B06000503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54267E"/>
          </a:solidFill>
          <a:latin typeface="FS Lola Bold" panose="020B06000503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4267E"/>
          </a:solidFill>
          <a:latin typeface="FS Lola Bold" panose="020B06000503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4267E"/>
          </a:solidFill>
          <a:latin typeface="FS Lola Bold" panose="020B06000503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E3243E-D656-48A5-904A-7E6F9406D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31350" y="3140302"/>
            <a:ext cx="7603204" cy="1362763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solidFill>
                  <a:srgbClr val="00958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Which one will you be?</a:t>
            </a:r>
            <a:endParaRPr lang="en-AU" sz="4400" dirty="0">
              <a:solidFill>
                <a:srgbClr val="00958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8F54E5D9-E059-4259-8FEC-608BC13799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98877"/>
            <a:ext cx="2916734" cy="56071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C8A98E2-C6FD-46A7-8140-13C28A87B2EE}"/>
              </a:ext>
            </a:extLst>
          </p:cNvPr>
          <p:cNvSpPr txBox="1"/>
          <p:nvPr/>
        </p:nvSpPr>
        <p:spPr>
          <a:xfrm>
            <a:off x="2231351" y="1632908"/>
            <a:ext cx="76032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8000" b="1" dirty="0">
                <a:solidFill>
                  <a:srgbClr val="009581"/>
                </a:solidFill>
                <a:latin typeface="Segoe Print" panose="02000600000000000000" pitchFamily="2" charset="0"/>
              </a:rPr>
              <a:t>The specialists</a:t>
            </a:r>
          </a:p>
        </p:txBody>
      </p:sp>
    </p:spTree>
    <p:extLst>
      <p:ext uri="{BB962C8B-B14F-4D97-AF65-F5344CB8AC3E}">
        <p14:creationId xmlns:p14="http://schemas.microsoft.com/office/powerpoint/2010/main" val="3680551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37793C86-11CF-4DB5-8E70-6DD2B717B2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98877"/>
            <a:ext cx="2916734" cy="560717"/>
          </a:xfrm>
          <a:prstGeom prst="rect">
            <a:avLst/>
          </a:prstGeom>
        </p:spPr>
      </p:pic>
      <p:pic>
        <p:nvPicPr>
          <p:cNvPr id="13" name="Picture 12" descr="Myth Buster">
            <a:extLst>
              <a:ext uri="{FF2B5EF4-FFF2-40B4-BE49-F238E27FC236}">
                <a16:creationId xmlns:a16="http://schemas.microsoft.com/office/drawing/2014/main" id="{CBBC2155-4D21-4F31-98C8-BDC6528883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880" y="1176967"/>
            <a:ext cx="3537572" cy="4420861"/>
          </a:xfrm>
          <a:prstGeom prst="rect">
            <a:avLst/>
          </a:prstGeom>
        </p:spPr>
      </p:pic>
      <p:pic>
        <p:nvPicPr>
          <p:cNvPr id="14" name="Picture 13" descr="Designer">
            <a:extLst>
              <a:ext uri="{FF2B5EF4-FFF2-40B4-BE49-F238E27FC236}">
                <a16:creationId xmlns:a16="http://schemas.microsoft.com/office/drawing/2014/main" id="{ED2C51C0-0386-4FF3-BF64-FD95EEEC55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131" y="1310103"/>
            <a:ext cx="2772708" cy="4154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24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E2ABC801-A550-49F0-9CED-998DE074A3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98877"/>
            <a:ext cx="2916734" cy="560717"/>
          </a:xfrm>
          <a:prstGeom prst="rect">
            <a:avLst/>
          </a:prstGeom>
        </p:spPr>
      </p:pic>
      <p:pic>
        <p:nvPicPr>
          <p:cNvPr id="12" name="Picture 11" descr="Myth Buster">
            <a:extLst>
              <a:ext uri="{FF2B5EF4-FFF2-40B4-BE49-F238E27FC236}">
                <a16:creationId xmlns:a16="http://schemas.microsoft.com/office/drawing/2014/main" id="{F6BE300D-11C7-49C9-8325-8E8F758EA9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880" y="1176967"/>
            <a:ext cx="3537572" cy="4420861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97BE74-50CA-45CE-BDEA-E2442C40BD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770559" y="2127782"/>
            <a:ext cx="4920698" cy="1259615"/>
          </a:xfrm>
        </p:spPr>
        <p:txBody>
          <a:bodyPr>
            <a:noAutofit/>
          </a:bodyPr>
          <a:lstStyle/>
          <a:p>
            <a:pPr>
              <a:buClr>
                <a:srgbClr val="080808"/>
              </a:buClr>
            </a:pPr>
            <a:r>
              <a:rPr lang="en-GB" sz="2400" dirty="0">
                <a:solidFill>
                  <a:srgbClr val="00958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 you like to ask questions and know the truth?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301A27-D0D7-4625-AAA9-05278F56C15D}"/>
              </a:ext>
            </a:extLst>
          </p:cNvPr>
          <p:cNvSpPr txBox="1"/>
          <p:nvPr/>
        </p:nvSpPr>
        <p:spPr>
          <a:xfrm>
            <a:off x="6770559" y="3160771"/>
            <a:ext cx="34307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>
                <a:solidFill>
                  <a:srgbClr val="00958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You could be a</a:t>
            </a:r>
          </a:p>
          <a:p>
            <a:r>
              <a:rPr lang="en-AU" sz="4000" b="1" dirty="0">
                <a:solidFill>
                  <a:srgbClr val="009581"/>
                </a:solidFill>
                <a:latin typeface="Segoe Print" panose="02000600000000000000" pitchFamily="2" charset="0"/>
              </a:rPr>
              <a:t>Myth buster</a:t>
            </a:r>
          </a:p>
        </p:txBody>
      </p:sp>
    </p:spTree>
    <p:extLst>
      <p:ext uri="{BB962C8B-B14F-4D97-AF65-F5344CB8AC3E}">
        <p14:creationId xmlns:p14="http://schemas.microsoft.com/office/powerpoint/2010/main" val="1659988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1DA705-A881-4796-A778-FA032771EE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98877"/>
            <a:ext cx="2916734" cy="560717"/>
          </a:xfrm>
          <a:prstGeom prst="rect">
            <a:avLst/>
          </a:prstGeom>
        </p:spPr>
      </p:pic>
      <p:pic>
        <p:nvPicPr>
          <p:cNvPr id="12" name="Picture 11" descr="Designer">
            <a:extLst>
              <a:ext uri="{FF2B5EF4-FFF2-40B4-BE49-F238E27FC236}">
                <a16:creationId xmlns:a16="http://schemas.microsoft.com/office/drawing/2014/main" id="{891E3D5C-64F5-4B13-9F64-FA8BDE23A7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131" y="1310103"/>
            <a:ext cx="2772708" cy="4154590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7A9AAFED-5688-4299-812E-DF09B1608811}"/>
              </a:ext>
            </a:extLst>
          </p:cNvPr>
          <p:cNvSpPr txBox="1">
            <a:spLocks/>
          </p:cNvSpPr>
          <p:nvPr/>
        </p:nvSpPr>
        <p:spPr>
          <a:xfrm>
            <a:off x="2657457" y="2120417"/>
            <a:ext cx="3724673" cy="7303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80808"/>
              </a:buClr>
            </a:pPr>
            <a:r>
              <a:rPr lang="en-GB" sz="2400" dirty="0">
                <a:solidFill>
                  <a:srgbClr val="005A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 you like to draw and make things?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2B7C9DC-DEB0-47F1-AD3D-EE5891B3B6A2}"/>
              </a:ext>
            </a:extLst>
          </p:cNvPr>
          <p:cNvSpPr txBox="1"/>
          <p:nvPr/>
        </p:nvSpPr>
        <p:spPr>
          <a:xfrm>
            <a:off x="2657458" y="2951946"/>
            <a:ext cx="2606483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>
                <a:solidFill>
                  <a:srgbClr val="005A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You could be a</a:t>
            </a:r>
            <a:r>
              <a:rPr lang="en-AU" sz="3600" dirty="0">
                <a:solidFill>
                  <a:srgbClr val="005A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r>
              <a:rPr lang="en-AU" sz="4000" b="1" dirty="0">
                <a:solidFill>
                  <a:srgbClr val="005AAD"/>
                </a:solidFill>
                <a:latin typeface="Segoe Print" panose="02000600000000000000" pitchFamily="2" charset="0"/>
              </a:rPr>
              <a:t>Designer</a:t>
            </a:r>
          </a:p>
        </p:txBody>
      </p:sp>
    </p:spTree>
    <p:extLst>
      <p:ext uri="{BB962C8B-B14F-4D97-AF65-F5344CB8AC3E}">
        <p14:creationId xmlns:p14="http://schemas.microsoft.com/office/powerpoint/2010/main" val="869760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E2ABC801-A550-49F0-9CED-998DE074A3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98877"/>
            <a:ext cx="2916734" cy="560717"/>
          </a:xfrm>
          <a:prstGeom prst="rect">
            <a:avLst/>
          </a:prstGeom>
        </p:spPr>
      </p:pic>
      <p:pic>
        <p:nvPicPr>
          <p:cNvPr id="12" name="Picture 11" descr="Myth Buster">
            <a:extLst>
              <a:ext uri="{FF2B5EF4-FFF2-40B4-BE49-F238E27FC236}">
                <a16:creationId xmlns:a16="http://schemas.microsoft.com/office/drawing/2014/main" id="{F6BE300D-11C7-49C9-8325-8E8F758EA9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880" y="1176967"/>
            <a:ext cx="3537572" cy="4420861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97BE74-50CA-45CE-BDEA-E2442C40BD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770559" y="2799587"/>
            <a:ext cx="4920698" cy="2406895"/>
          </a:xfrm>
        </p:spPr>
        <p:txBody>
          <a:bodyPr>
            <a:noAutofit/>
          </a:bodyPr>
          <a:lstStyle/>
          <a:p>
            <a:pPr marL="342900" indent="-342900">
              <a:buClr>
                <a:srgbClr val="00958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958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Question</a:t>
            </a:r>
          </a:p>
          <a:p>
            <a:pPr marL="342900" indent="-342900">
              <a:buClr>
                <a:srgbClr val="00958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958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Explore</a:t>
            </a:r>
          </a:p>
          <a:p>
            <a:pPr marL="342900" indent="-342900">
              <a:buClr>
                <a:srgbClr val="00958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958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Find</a:t>
            </a:r>
          </a:p>
          <a:p>
            <a:pPr marL="342900" indent="-342900">
              <a:buClr>
                <a:srgbClr val="00958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958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Ask</a:t>
            </a:r>
          </a:p>
          <a:p>
            <a:pPr marL="342900" indent="-342900">
              <a:buClr>
                <a:srgbClr val="009581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958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Discover</a:t>
            </a:r>
          </a:p>
          <a:p>
            <a:pPr marL="342900" indent="-342900">
              <a:buClr>
                <a:srgbClr val="009581"/>
              </a:buClr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00958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301A27-D0D7-4625-AAA9-05278F56C15D}"/>
              </a:ext>
            </a:extLst>
          </p:cNvPr>
          <p:cNvSpPr txBox="1"/>
          <p:nvPr/>
        </p:nvSpPr>
        <p:spPr>
          <a:xfrm>
            <a:off x="6770559" y="2078417"/>
            <a:ext cx="40342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000" b="1" dirty="0">
                <a:solidFill>
                  <a:srgbClr val="009581"/>
                </a:solidFill>
                <a:latin typeface="Segoe Print" panose="02000600000000000000" pitchFamily="2" charset="0"/>
              </a:rPr>
              <a:t>Myth busters:</a:t>
            </a:r>
          </a:p>
        </p:txBody>
      </p:sp>
    </p:spTree>
    <p:extLst>
      <p:ext uri="{BB962C8B-B14F-4D97-AF65-F5344CB8AC3E}">
        <p14:creationId xmlns:p14="http://schemas.microsoft.com/office/powerpoint/2010/main" val="46958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1DA705-A881-4796-A778-FA032771EE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98877"/>
            <a:ext cx="2916734" cy="560717"/>
          </a:xfrm>
          <a:prstGeom prst="rect">
            <a:avLst/>
          </a:prstGeom>
        </p:spPr>
      </p:pic>
      <p:pic>
        <p:nvPicPr>
          <p:cNvPr id="12" name="Picture 11" descr="Designer">
            <a:extLst>
              <a:ext uri="{FF2B5EF4-FFF2-40B4-BE49-F238E27FC236}">
                <a16:creationId xmlns:a16="http://schemas.microsoft.com/office/drawing/2014/main" id="{891E3D5C-64F5-4B13-9F64-FA8BDE23A7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131" y="1310103"/>
            <a:ext cx="2772708" cy="4154590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7A9AAFED-5688-4299-812E-DF09B1608811}"/>
              </a:ext>
            </a:extLst>
          </p:cNvPr>
          <p:cNvSpPr txBox="1">
            <a:spLocks/>
          </p:cNvSpPr>
          <p:nvPr/>
        </p:nvSpPr>
        <p:spPr>
          <a:xfrm>
            <a:off x="2657458" y="2720841"/>
            <a:ext cx="3724673" cy="27438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Clr>
                <a:srgbClr val="005AAD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5A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Design</a:t>
            </a:r>
          </a:p>
          <a:p>
            <a:pPr marL="342900" indent="-342900">
              <a:buClr>
                <a:srgbClr val="005AAD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5A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Measure</a:t>
            </a:r>
          </a:p>
          <a:p>
            <a:pPr marL="342900" indent="-342900">
              <a:buClr>
                <a:srgbClr val="005AAD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5A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Draw</a:t>
            </a:r>
          </a:p>
          <a:p>
            <a:pPr marL="342900" indent="-342900">
              <a:buClr>
                <a:srgbClr val="005AAD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5A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Paint </a:t>
            </a:r>
          </a:p>
          <a:p>
            <a:pPr marL="342900" indent="-342900">
              <a:buClr>
                <a:srgbClr val="005AAD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5A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Make</a:t>
            </a:r>
          </a:p>
          <a:p>
            <a:pPr marL="342900" indent="-342900">
              <a:buClr>
                <a:srgbClr val="005AAD"/>
              </a:buClr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005AAD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2B7C9DC-DEB0-47F1-AD3D-EE5891B3B6A2}"/>
              </a:ext>
            </a:extLst>
          </p:cNvPr>
          <p:cNvSpPr txBox="1"/>
          <p:nvPr/>
        </p:nvSpPr>
        <p:spPr>
          <a:xfrm>
            <a:off x="2657456" y="2028216"/>
            <a:ext cx="27494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b="1" dirty="0">
                <a:solidFill>
                  <a:srgbClr val="005AAD"/>
                </a:solidFill>
                <a:latin typeface="Segoe Print" panose="02000600000000000000" pitchFamily="2" charset="0"/>
              </a:rPr>
              <a:t>Designers:</a:t>
            </a:r>
          </a:p>
        </p:txBody>
      </p:sp>
    </p:spTree>
    <p:extLst>
      <p:ext uri="{BB962C8B-B14F-4D97-AF65-F5344CB8AC3E}">
        <p14:creationId xmlns:p14="http://schemas.microsoft.com/office/powerpoint/2010/main" val="4225257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37793C86-11CF-4DB5-8E70-6DD2B717B2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98877"/>
            <a:ext cx="2916734" cy="560717"/>
          </a:xfrm>
          <a:prstGeom prst="rect">
            <a:avLst/>
          </a:prstGeom>
        </p:spPr>
      </p:pic>
      <p:pic>
        <p:nvPicPr>
          <p:cNvPr id="13" name="Picture 12" descr="Myth Buster">
            <a:extLst>
              <a:ext uri="{FF2B5EF4-FFF2-40B4-BE49-F238E27FC236}">
                <a16:creationId xmlns:a16="http://schemas.microsoft.com/office/drawing/2014/main" id="{CBBC2155-4D21-4F31-98C8-BDC6528883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880" y="1176967"/>
            <a:ext cx="3537572" cy="4420861"/>
          </a:xfrm>
          <a:prstGeom prst="rect">
            <a:avLst/>
          </a:prstGeom>
        </p:spPr>
      </p:pic>
      <p:pic>
        <p:nvPicPr>
          <p:cNvPr id="14" name="Picture 13" descr="Designer">
            <a:extLst>
              <a:ext uri="{FF2B5EF4-FFF2-40B4-BE49-F238E27FC236}">
                <a16:creationId xmlns:a16="http://schemas.microsoft.com/office/drawing/2014/main" id="{ED2C51C0-0386-4FF3-BF64-FD95EEEC55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131" y="1310103"/>
            <a:ext cx="2772708" cy="4154590"/>
          </a:xfrm>
          <a:prstGeom prst="rect">
            <a:avLst/>
          </a:prstGeom>
        </p:spPr>
      </p:pic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69D55CEF-2C01-482F-AF7F-57AC4ADE12E1}"/>
              </a:ext>
            </a:extLst>
          </p:cNvPr>
          <p:cNvSpPr txBox="1">
            <a:spLocks/>
          </p:cNvSpPr>
          <p:nvPr/>
        </p:nvSpPr>
        <p:spPr>
          <a:xfrm>
            <a:off x="2294398" y="311630"/>
            <a:ext cx="7603204" cy="1362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800" b="1" dirty="0">
                <a:solidFill>
                  <a:srgbClr val="009581"/>
                </a:solidFill>
                <a:latin typeface="Segoe Print" panose="02000600000000000000" pitchFamily="2" charset="0"/>
                <a:ea typeface="Verdana" panose="020B0604030504040204" pitchFamily="34" charset="0"/>
              </a:rPr>
              <a:t>Which one will you be?</a:t>
            </a:r>
            <a:endParaRPr lang="en-AU" sz="4800" b="1" dirty="0">
              <a:solidFill>
                <a:srgbClr val="009581"/>
              </a:solidFill>
              <a:latin typeface="Segoe Print" panose="02000600000000000000" pitchFamily="2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563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1D3236AC-6FCD-4994-8D5B-44BBC009B6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98877"/>
            <a:ext cx="2916734" cy="56071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2DAEF99-66F9-4A81-85A5-D0F9766A8E70}"/>
              </a:ext>
            </a:extLst>
          </p:cNvPr>
          <p:cNvSpPr txBox="1"/>
          <p:nvPr/>
        </p:nvSpPr>
        <p:spPr>
          <a:xfrm>
            <a:off x="1178628" y="2914623"/>
            <a:ext cx="98347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rgbClr val="009581"/>
                </a:solidFill>
                <a:latin typeface="Segoe Print" panose="02000600000000000000" pitchFamily="2" charset="0"/>
              </a:rPr>
              <a:t>Individually, we are one drop.</a:t>
            </a:r>
          </a:p>
          <a:p>
            <a:r>
              <a:rPr lang="en-GB" sz="3600" b="1" dirty="0">
                <a:solidFill>
                  <a:srgbClr val="009581"/>
                </a:solidFill>
                <a:latin typeface="Segoe Print" panose="02000600000000000000" pitchFamily="2" charset="0"/>
              </a:rPr>
              <a:t>Together, we are an ocean. </a:t>
            </a:r>
            <a:r>
              <a:rPr lang="en-GB" sz="2400" b="1" dirty="0">
                <a:solidFill>
                  <a:srgbClr val="009581"/>
                </a:solidFill>
                <a:latin typeface="Segoe Print" panose="02000600000000000000" pitchFamily="2" charset="0"/>
              </a:rPr>
              <a:t>– </a:t>
            </a:r>
            <a:r>
              <a:rPr lang="en-GB" sz="2400" b="1" dirty="0" err="1">
                <a:solidFill>
                  <a:srgbClr val="009581"/>
                </a:solidFill>
                <a:latin typeface="Segoe Print" panose="02000600000000000000" pitchFamily="2" charset="0"/>
              </a:rPr>
              <a:t>Ryunosuke</a:t>
            </a:r>
            <a:r>
              <a:rPr lang="en-GB" sz="2400" b="1" dirty="0">
                <a:solidFill>
                  <a:srgbClr val="009581"/>
                </a:solidFill>
                <a:latin typeface="Segoe Print" panose="02000600000000000000" pitchFamily="2" charset="0"/>
              </a:rPr>
              <a:t> </a:t>
            </a:r>
            <a:r>
              <a:rPr lang="en-GB" sz="2400" b="1" dirty="0" err="1">
                <a:solidFill>
                  <a:srgbClr val="009581"/>
                </a:solidFill>
                <a:latin typeface="Segoe Print" panose="02000600000000000000" pitchFamily="2" charset="0"/>
              </a:rPr>
              <a:t>Satoro</a:t>
            </a:r>
            <a:endParaRPr lang="en-AU" sz="3600" b="1" dirty="0">
              <a:solidFill>
                <a:srgbClr val="009581"/>
              </a:solidFill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287387"/>
      </p:ext>
    </p:extLst>
  </p:cSld>
  <p:clrMapOvr>
    <a:masterClrMapping/>
  </p:clrMapOvr>
</p:sld>
</file>

<file path=ppt/theme/theme1.xml><?xml version="1.0" encoding="utf-8"?>
<a:theme xmlns:a="http://schemas.openxmlformats.org/drawingml/2006/main" name="CINSW Theme">
  <a:themeElements>
    <a:clrScheme name="CINSW Colour Theme">
      <a:dk1>
        <a:srgbClr val="6B60AA"/>
      </a:dk1>
      <a:lt1>
        <a:srgbClr val="FFFFFF"/>
      </a:lt1>
      <a:dk2>
        <a:srgbClr val="E3173E"/>
      </a:dk2>
      <a:lt2>
        <a:srgbClr val="0070B9"/>
      </a:lt2>
      <a:accent1>
        <a:srgbClr val="1FA74A"/>
      </a:accent1>
      <a:accent2>
        <a:srgbClr val="EE3470"/>
      </a:accent2>
      <a:accent3>
        <a:srgbClr val="F58220"/>
      </a:accent3>
      <a:accent4>
        <a:srgbClr val="FFD126"/>
      </a:accent4>
      <a:accent5>
        <a:srgbClr val="679CCD"/>
      </a:accent5>
      <a:accent6>
        <a:srgbClr val="8BD3DC"/>
      </a:accent6>
      <a:hlink>
        <a:srgbClr val="080808"/>
      </a:hlink>
      <a:folHlink>
        <a:srgbClr val="FFFFFF"/>
      </a:folHlink>
    </a:clrScheme>
    <a:fontScheme name="CCINSW Font Theme">
      <a:majorFont>
        <a:latin typeface="Guthen Bloots Basic"/>
        <a:ea typeface=""/>
        <a:cs typeface=""/>
      </a:majorFont>
      <a:minorFont>
        <a:latin typeface="FS Lola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NSW BASIC TEMPLATE" id="{A34C8A6A-9AF2-475A-89A1-48B7073AE77B}" vid="{290648F9-B231-466C-BADB-F02E344348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CINSW BASIC TEMPLATE</Template>
  <TotalTime>591</TotalTime>
  <Words>77</Words>
  <Application>Microsoft Office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FS Lola Bold</vt:lpstr>
      <vt:lpstr>Guthen Bloots Basic</vt:lpstr>
      <vt:lpstr>Segoe Print</vt:lpstr>
      <vt:lpstr>Verdana</vt:lpstr>
      <vt:lpstr>CINSW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Campaign for Shade</dc:title>
  <cp:lastModifiedBy>Chris Turner</cp:lastModifiedBy>
  <cp:revision>62</cp:revision>
  <dcterms:created xsi:type="dcterms:W3CDTF">2019-11-07T04:56:07Z</dcterms:created>
  <dcterms:modified xsi:type="dcterms:W3CDTF">2020-08-12T05:38:32Z</dcterms:modified>
</cp:coreProperties>
</file>